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5" r:id="rId12"/>
    <p:sldId id="268" r:id="rId13"/>
    <p:sldId id="269" r:id="rId14"/>
    <p:sldId id="270" r:id="rId15"/>
    <p:sldId id="26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2A7F"/>
    <a:srgbClr val="C2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A25A3-C1B1-4CA8-AB6C-A16231BB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13E158-5CA9-47F9-9A8B-486797C32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FFCABA-4670-41B6-814E-159F1C274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A36E-0702-45C7-A4EA-C382A96A5555}" type="datetimeFigureOut">
              <a:rPr lang="zh-CN" altLang="en-US" smtClean="0"/>
              <a:t>2022.4.26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2258B-503F-4445-8042-C8E91889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E8ECEC-6149-4CB8-BCB8-3323877F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2419B-4696-4F92-A35C-D3F147E9F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63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67292-E6FF-40AE-9851-0773156E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D811C1-C246-40C9-9461-60553CA5D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2762E3-8667-47C9-A69D-37F059EFD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A36E-0702-45C7-A4EA-C382A96A5555}" type="datetimeFigureOut">
              <a:rPr lang="zh-CN" altLang="en-US" smtClean="0"/>
              <a:t>2022.4.26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21C0A8-6F9E-4B95-B684-F727412C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AE6969-3156-4B6F-B2BB-126025AA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2419B-4696-4F92-A35C-D3F147E9F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94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24BD669-3031-4D7E-897E-9897D252A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E76B2D-A3BB-4F76-BAE1-47C544904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5BE30F-1CC9-43FC-95E5-190CF9D6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A36E-0702-45C7-A4EA-C382A96A5555}" type="datetimeFigureOut">
              <a:rPr lang="zh-CN" altLang="en-US" smtClean="0"/>
              <a:t>2022.4.26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8A8EE1-13E2-4240-B30E-6091BBAC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EEB90A-F98F-4633-BA2A-0580778C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2419B-4696-4F92-A35C-D3F147E9F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78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F0D1A-8842-4F7D-91AC-3FF39699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037D51-5E57-4CD5-A6E6-04EBC529E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7886AC-E247-456C-957D-CBE214CA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A36E-0702-45C7-A4EA-C382A96A5555}" type="datetimeFigureOut">
              <a:rPr lang="zh-CN" altLang="en-US" smtClean="0"/>
              <a:t>2022.4.26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FF3DB3-30B5-4F0C-A131-3BD172A3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3697D3-5AA2-4855-B282-43D9EF33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2419B-4696-4F92-A35C-D3F147E9F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75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A1109-11A3-472E-989C-78333C47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F7F9CF-CEC3-4B42-968E-AA0FACF04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C092E-4B07-4BFC-B945-02D61C2D7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A36E-0702-45C7-A4EA-C382A96A5555}" type="datetimeFigureOut">
              <a:rPr lang="zh-CN" altLang="en-US" smtClean="0"/>
              <a:t>2022.4.26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8C143E-79D8-4F2E-AE4D-82762098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CB5DC6-B063-492D-A08F-C634C5E3B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2419B-4696-4F92-A35C-D3F147E9F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56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EC6B24-D2E6-4BDC-9439-10F7B8910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27B203-7C45-4747-92EB-53D316B08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54E72E-87A6-4D17-8D6C-4DC9D99B7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64DF82-5C57-4EC1-A537-20F1C8C6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A36E-0702-45C7-A4EA-C382A96A5555}" type="datetimeFigureOut">
              <a:rPr lang="zh-CN" altLang="en-US" smtClean="0"/>
              <a:t>2022.4.26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129801-019D-4488-B6CB-04FDA965C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2D8E6C-B8A6-4F53-A009-EACC3F8D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2419B-4696-4F92-A35C-D3F147E9F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94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1EF78-AC1D-4C8F-8FD5-2D21E3EE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246748-D648-4BC8-809E-A82992BCA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377A16-980C-42B8-B6EA-733724CCC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14DDFAC-9F64-43AC-866A-DC0D7CF796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864BE8-FACB-44F0-BD09-13E58B0F3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E3CC834-449F-481D-953E-F0573A85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A36E-0702-45C7-A4EA-C382A96A5555}" type="datetimeFigureOut">
              <a:rPr lang="zh-CN" altLang="en-US" smtClean="0"/>
              <a:t>2022.4.26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3CF82AA-1A0C-46AC-A9B7-25CE3D41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FA9603-4E28-491C-9A0B-185F684E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2419B-4696-4F92-A35C-D3F147E9F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913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A83E2-3280-4EEC-87BB-9E7B8E7D1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648AF1-D100-4E0F-AAF8-B3C2D3FEE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A36E-0702-45C7-A4EA-C382A96A5555}" type="datetimeFigureOut">
              <a:rPr lang="zh-CN" altLang="en-US" smtClean="0"/>
              <a:t>2022.4.26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4504B9-F0A2-485D-BAD1-B4C1747F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200F3C-5193-4CB2-893A-C01FB12B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2419B-4696-4F92-A35C-D3F147E9F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5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7A002A-141A-485C-9CFE-B9AD5EA1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A36E-0702-45C7-A4EA-C382A96A5555}" type="datetimeFigureOut">
              <a:rPr lang="zh-CN" altLang="en-US" smtClean="0"/>
              <a:t>2022.4.26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FB13D6-DC8A-495D-800C-5770CFD08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6443C3-D6DA-466E-B61E-4A48B0FA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2419B-4696-4F92-A35C-D3F147E9F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49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6F04A-3603-4DC5-821E-C0A68951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71677B-0F43-4DDA-AD4C-4A03A83BC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BDD86B-CBAD-4758-B2F6-003B67946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71988B-431D-4EDB-AB01-7E663E33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A36E-0702-45C7-A4EA-C382A96A5555}" type="datetimeFigureOut">
              <a:rPr lang="zh-CN" altLang="en-US" smtClean="0"/>
              <a:t>2022.4.26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BF0723-4F55-4390-B338-36AF49890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D13654-93C6-4FE6-83B7-71CBACB3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2419B-4696-4F92-A35C-D3F147E9F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88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C347B-AFD5-44B3-8B3B-4555296C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0CA69C-7F3B-42C9-BB76-6301B12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3C337A-D7ED-4EC3-8EFB-F0445FB21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B867E4-11B8-4CFF-8A39-2BB26305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A36E-0702-45C7-A4EA-C382A96A5555}" type="datetimeFigureOut">
              <a:rPr lang="zh-CN" altLang="en-US" smtClean="0"/>
              <a:t>2022.4.26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39C063-1157-40CA-B1BE-0BCE2AA27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05DF41-BBD0-41BD-9D93-910C0D6ED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2419B-4696-4F92-A35C-D3F147E9F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558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42BD54-310F-408D-BDE9-8687969B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B98EE0-A50E-411C-9BDC-EF6392CA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ACC2F9-5973-4661-A7E2-B81162284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8A36E-0702-45C7-A4EA-C382A96A5555}" type="datetimeFigureOut">
              <a:rPr lang="zh-CN" altLang="en-US" smtClean="0"/>
              <a:t>2022.4.26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7ECCD9-47DB-4791-8414-160D62DF4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7B96AA-6664-438E-B17B-5B3AFED74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2419B-4696-4F92-A35C-D3F147E9F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58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3DEBAB1-050F-456A-A7D6-A42E5C13A649}"/>
              </a:ext>
            </a:extLst>
          </p:cNvPr>
          <p:cNvSpPr/>
          <p:nvPr/>
        </p:nvSpPr>
        <p:spPr>
          <a:xfrm>
            <a:off x="0" y="4282751"/>
            <a:ext cx="12192000" cy="257524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48E4F4-3752-415A-BA05-7EA1AE99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955" y="157023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4000" dirty="0"/>
              <a:t>Individualized Treatment Effect Inference</a:t>
            </a:r>
            <a:endParaRPr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4EC7BB-0129-420F-8EC6-BD6508B88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955" y="4684389"/>
            <a:ext cx="9144000" cy="1655762"/>
          </a:xfrm>
        </p:spPr>
        <p:txBody>
          <a:bodyPr>
            <a:normAutofit/>
          </a:bodyPr>
          <a:lstStyle/>
          <a:p>
            <a:pPr algn="l"/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孔维璟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2022.04.26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1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B07E5-F1FE-49CE-BB30-F99EC7C0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36685-DC19-466F-BDB0-C81EACCFA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046" y="1519322"/>
            <a:ext cx="4482754" cy="3993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Mean Integrated Square Error</a:t>
            </a:r>
          </a:p>
          <a:p>
            <a:pPr marL="0" indent="0">
              <a:buNone/>
            </a:pPr>
            <a:r>
              <a:rPr lang="zh-CN" altLang="en-US" sz="1800" dirty="0"/>
              <a:t>衡量模型在整个剂量区间上拟合剂量反应曲线的能力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Dosage Policy Error</a:t>
            </a:r>
          </a:p>
          <a:p>
            <a:pPr marL="0" indent="0">
              <a:buNone/>
            </a:pPr>
            <a:r>
              <a:rPr lang="zh-CN" altLang="en-US" sz="1800" dirty="0"/>
              <a:t>衡量模型确定疗法最佳剂量的能力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Policy Error</a:t>
            </a:r>
          </a:p>
          <a:p>
            <a:pPr marL="0" indent="0">
              <a:buNone/>
            </a:pPr>
            <a:r>
              <a:rPr lang="zh-CN" altLang="en-US" sz="1600" dirty="0"/>
              <a:t>衡量模型综合选择疗法与剂量的能力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6F9437-08D9-4058-910A-B6004B19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1978"/>
            <a:ext cx="5408427" cy="9611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54F765-A49D-48CA-968E-7DFBBD1D3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5" y="3110095"/>
            <a:ext cx="5027676" cy="8120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438D50-BCA8-4327-A071-827BB2823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91" y="4110851"/>
            <a:ext cx="4482755" cy="83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5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734A5-EA12-42D5-8559-049D5031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410CAA-BE00-4735-BA56-CF98C2D60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8C5DBC-E354-4FCA-9B0A-5DD89CE7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193173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618AF2-22E2-459A-BA0E-310CF938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A8F41E-006E-4F8B-92E4-D439ECB5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20DE21-98A3-439B-B937-9B5474A3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739603" cy="312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5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E0CB4-DFCD-416C-814D-0B53AE210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5F79790-2384-406C-89D7-CFCA82EC7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684" y="3657600"/>
            <a:ext cx="4428771" cy="2835275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C38414-BFA8-4142-87EE-4FF0E2834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4211"/>
            <a:ext cx="9879531" cy="21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46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E0CB4-DFCD-416C-814D-0B53AE210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C12767-CFA2-437A-8F17-BBA574076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FAA8BD-9EF9-4D92-843F-6D7BDA26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87814" cy="42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3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D510B-F1A2-4B37-A8BD-DF1D4AA5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3AD65A-A95B-4DE5-BAFF-8BDD6BE03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68CFF0-BB82-4041-B286-A23860E7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53" y="1141455"/>
            <a:ext cx="8031094" cy="457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D7CB6-0141-47A3-BA5E-542F1D86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9E3CA-71DA-4C8D-A055-5C96A44A9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E8C4E3-3A14-4B77-AE61-EDC625AF6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41"/>
          <a:stretch/>
        </p:blipFill>
        <p:spPr>
          <a:xfrm>
            <a:off x="0" y="0"/>
            <a:ext cx="12192000" cy="59842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A6127A2-3B35-465C-B18A-8307BBAD45CF}"/>
              </a:ext>
            </a:extLst>
          </p:cNvPr>
          <p:cNvSpPr/>
          <p:nvPr/>
        </p:nvSpPr>
        <p:spPr>
          <a:xfrm>
            <a:off x="10322560" y="0"/>
            <a:ext cx="1798320" cy="148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429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59C67-94BD-46AC-A28E-B3F708C8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33ABB5-F700-4154-B3AF-CD11C41DE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B903AF-1051-4DCB-B1F1-24FB403E9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5187"/>
            <a:ext cx="9984085" cy="19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5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3E22F-E8EA-4A0F-A4DE-693A17D5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CB9530-09F2-4A76-B3CE-139EF7A4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A1B26F-06E3-4133-8960-1204E4673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" y="0"/>
            <a:ext cx="12175178" cy="59537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0EAB51-FA6D-4C36-B67E-F0EB2947E6DF}"/>
              </a:ext>
            </a:extLst>
          </p:cNvPr>
          <p:cNvSpPr/>
          <p:nvPr/>
        </p:nvSpPr>
        <p:spPr>
          <a:xfrm>
            <a:off x="10393680" y="0"/>
            <a:ext cx="179832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660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E9F5B-8F52-4CAF-BE81-D5571BE3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90599-A7CE-4A3F-9DFA-9B1373CF1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D0D7F8-8940-41CD-9ECA-5D50FEB42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6461BE-368C-49C1-ACA4-557A11C46424}"/>
              </a:ext>
            </a:extLst>
          </p:cNvPr>
          <p:cNvSpPr/>
          <p:nvPr/>
        </p:nvSpPr>
        <p:spPr>
          <a:xfrm>
            <a:off x="10393680" y="0"/>
            <a:ext cx="1798320" cy="1534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4FDF82-D71E-4FBF-827F-A17EBEF5C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9" y="1192650"/>
            <a:ext cx="4272922" cy="33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2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6BF680-D38F-418E-9F4C-9E7CF7E6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20505"/>
                </a:solidFill>
              </a:rPr>
              <a:t>“</a:t>
            </a:r>
            <a:r>
              <a:rPr lang="en-US" altLang="zh-CN" dirty="0">
                <a:solidFill>
                  <a:srgbClr val="C20505"/>
                </a:solidFill>
              </a:rPr>
              <a:t>Individualized” </a:t>
            </a:r>
            <a:r>
              <a:rPr lang="en-US" altLang="zh-CN" dirty="0"/>
              <a:t>vs </a:t>
            </a:r>
            <a:r>
              <a:rPr lang="en-US" altLang="zh-CN" dirty="0">
                <a:solidFill>
                  <a:srgbClr val="7F2A7F"/>
                </a:solidFill>
              </a:rPr>
              <a:t>“Average”</a:t>
            </a:r>
            <a:endParaRPr lang="zh-CN" altLang="en-US" dirty="0">
              <a:solidFill>
                <a:srgbClr val="7F2A7F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1529DB5-57F1-438E-A5A2-12B4C4195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7421"/>
            <a:ext cx="8837645" cy="3397422"/>
          </a:xfrm>
        </p:spPr>
      </p:pic>
    </p:spTree>
    <p:extLst>
      <p:ext uri="{BB962C8B-B14F-4D97-AF65-F5344CB8AC3E}">
        <p14:creationId xmlns:p14="http://schemas.microsoft.com/office/powerpoint/2010/main" val="305062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4499B-820D-4532-8E30-46DC88E8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7AFB5-6A5B-4FDD-BFA3-E8B8A7612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2E4DC0-8143-47A0-84EF-B3CC0F9D6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61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EC82EBB-CD3A-4DBB-A4B9-AE41F5C45542}"/>
              </a:ext>
            </a:extLst>
          </p:cNvPr>
          <p:cNvSpPr/>
          <p:nvPr/>
        </p:nvSpPr>
        <p:spPr>
          <a:xfrm>
            <a:off x="10393680" y="0"/>
            <a:ext cx="1798320" cy="150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05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0B23CF-2338-4A3A-9EDE-59E0BA202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1A441C-24C0-42BD-814A-CC447759E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9FFC33-F677-400D-94D8-5A4ED4FBB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547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B2D0217-A9A1-4AAE-985B-96651514ED15}"/>
              </a:ext>
            </a:extLst>
          </p:cNvPr>
          <p:cNvSpPr/>
          <p:nvPr/>
        </p:nvSpPr>
        <p:spPr>
          <a:xfrm>
            <a:off x="10393680" y="0"/>
            <a:ext cx="179832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66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506B3-C8B0-480E-916C-B82E3CF9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E50DAC-DDB9-4043-A1CB-DF6F283D0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557DB1-C44B-4658-B99A-5A8F27C31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964F20B-C01B-4723-A8A5-7D54646B0236}"/>
              </a:ext>
            </a:extLst>
          </p:cNvPr>
          <p:cNvSpPr/>
          <p:nvPr/>
        </p:nvSpPr>
        <p:spPr>
          <a:xfrm>
            <a:off x="10393680" y="0"/>
            <a:ext cx="179832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886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45FB6-73EF-4037-A811-4ABA7E407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7A9148-34F4-4B98-A23C-0C4B435D3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1D6370-AAB9-49C8-99BD-32C7CFCB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F3D8D13-4080-45CC-B572-437BC0955EB3}"/>
              </a:ext>
            </a:extLst>
          </p:cNvPr>
          <p:cNvSpPr/>
          <p:nvPr/>
        </p:nvSpPr>
        <p:spPr>
          <a:xfrm>
            <a:off x="10393680" y="0"/>
            <a:ext cx="179832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412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45FDD-7F56-4ECF-AD42-50C91938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3B9C79-1F2B-418E-9C4C-976B6EA5D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7AC4FB-B354-48D9-ADED-F038A138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483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C67F281-4B85-4C59-9C93-AE11B091AEE0}"/>
              </a:ext>
            </a:extLst>
          </p:cNvPr>
          <p:cNvSpPr/>
          <p:nvPr/>
        </p:nvSpPr>
        <p:spPr>
          <a:xfrm>
            <a:off x="10393680" y="0"/>
            <a:ext cx="179832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917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EDD9B8-5BF3-4C5E-B795-1F1A5E95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B1F251-C664-4B1B-AFBE-0E9122DFE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CBF31E-C089-4426-B1E3-335A6685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99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4AADB2-894A-485C-867C-39475E4B0C29}"/>
              </a:ext>
            </a:extLst>
          </p:cNvPr>
          <p:cNvSpPr/>
          <p:nvPr/>
        </p:nvSpPr>
        <p:spPr>
          <a:xfrm>
            <a:off x="10393680" y="0"/>
            <a:ext cx="179832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522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2490C-203C-40A3-9B1B-0B602868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DEEB71-73D4-4325-BC0F-A3AC870BF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A7D022-D7A9-48C1-9651-C6BEF4474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17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01779D9-FA33-43C6-9C16-3497076846CD}"/>
              </a:ext>
            </a:extLst>
          </p:cNvPr>
          <p:cNvSpPr/>
          <p:nvPr/>
        </p:nvSpPr>
        <p:spPr>
          <a:xfrm>
            <a:off x="10393680" y="0"/>
            <a:ext cx="179832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394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0A3A1-C5AB-4241-93CC-4A7F10BB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205DB6-7E1E-4E33-9FCA-D3B8F5F5C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FB4592-3EB0-4AF8-B6A8-AD8ED8DFD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80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9636AA-F97D-4FF0-93B8-981FD6317099}"/>
              </a:ext>
            </a:extLst>
          </p:cNvPr>
          <p:cNvSpPr/>
          <p:nvPr/>
        </p:nvSpPr>
        <p:spPr>
          <a:xfrm>
            <a:off x="10393680" y="0"/>
            <a:ext cx="179832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817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F7B78-88C5-4137-8D25-36A399A2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D7D71-0015-4325-BBD4-406948AB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269B53-6908-42C0-B4ED-916F878E5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7117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189337-4BF1-4BC6-855F-489548A05A01}"/>
              </a:ext>
            </a:extLst>
          </p:cNvPr>
          <p:cNvSpPr/>
          <p:nvPr/>
        </p:nvSpPr>
        <p:spPr>
          <a:xfrm>
            <a:off x="10393680" y="0"/>
            <a:ext cx="179832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27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84DA6-2B6A-4749-8E6A-C4F1FAB9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0412D-BE83-4D1B-89A8-0883517BD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00F927-8A2E-4944-8E33-36EFA45AD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846"/>
            <a:ext cx="12192000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2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D8C479-3C9B-45B8-BB0B-97377F93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6837"/>
            <a:ext cx="10515600" cy="45347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zh-CN" sz="1400" kern="10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个体化治疗效果推断问题的难点主要</a:t>
            </a:r>
            <a:r>
              <a:rPr lang="zh-CN" altLang="en-US" sz="1400" kern="10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在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400" kern="100" dirty="0"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无法验证反事实是否能够反映真实情况</a:t>
            </a:r>
            <a:endParaRPr lang="en-US" altLang="zh-CN" sz="1400" kern="100" dirty="0">
              <a:effectLst/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必须解决数据集</a:t>
            </a:r>
            <a:r>
              <a:rPr lang="zh-CN" altLang="en-US" sz="1400" kern="10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中医生决策带来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1400" kern="10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治疗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偏差问题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6F1C6A-BB5B-4273-A568-BB959CDD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72" y="121299"/>
            <a:ext cx="7709942" cy="495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1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FD743FB-3BBD-4C7C-ABDC-1557B2CAE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04" y="980180"/>
            <a:ext cx="8573229" cy="457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97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C25941A-9D6C-4CE7-B237-6033169A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97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4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949BC7-00BD-4880-A5E5-C9CF63B02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1891970"/>
            <a:ext cx="11250567" cy="4109585"/>
          </a:xfrm>
        </p:spPr>
        <p:txBody>
          <a:bodyPr anchor="ctr"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Counterfactual Representations for Estimating Individual Dose-Response Curves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DRNet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Estimating the Effects of Continuous-valued Interventions using Generative Adversarial Networks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SCIGAN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04563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8CABFD-E079-4076-8D86-47070D8A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01" y="1407965"/>
            <a:ext cx="10255997" cy="4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38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2F60E-D8A7-40D3-AA3B-31F50467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55BC6F-C20F-479D-8EFD-6B25C07EA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15D5D4-DEB7-43AF-AAB2-7F280DB4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6"/>
            <a:ext cx="10515600" cy="322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59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D7217-BFF9-493B-A157-8880EFA0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B9D62-AAAD-4802-A8C8-9C4398946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无混淆因素</a:t>
            </a:r>
            <a:r>
              <a:rPr lang="en-US" altLang="zh-CN" dirty="0" err="1"/>
              <a:t>unconfundedness</a:t>
            </a:r>
            <a:endParaRPr lang="en-US" altLang="zh-CN" dirty="0"/>
          </a:p>
          <a:p>
            <a:pPr lvl="1"/>
            <a:r>
              <a:rPr lang="zh-CN" altLang="en-US" dirty="0"/>
              <a:t>条件独立</a:t>
            </a:r>
            <a:endParaRPr lang="en-US" altLang="zh-CN" dirty="0"/>
          </a:p>
          <a:p>
            <a:pPr lvl="1"/>
            <a:r>
              <a:rPr lang="zh-CN" altLang="en-US" dirty="0"/>
              <a:t>共同支持</a:t>
            </a:r>
            <a:endParaRPr lang="en-US" altLang="zh-CN" dirty="0"/>
          </a:p>
          <a:p>
            <a:pPr lvl="1"/>
            <a:r>
              <a:rPr lang="zh-CN" altLang="en-US" dirty="0"/>
              <a:t>治疗效果独立</a:t>
            </a:r>
            <a:r>
              <a:rPr lang="en-US" altLang="zh-CN" dirty="0"/>
              <a:t>	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平滑性</a:t>
            </a:r>
            <a:r>
              <a:rPr lang="en-US" altLang="zh-CN" dirty="0"/>
              <a:t>smoothness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9F29DB-9F27-43D7-B159-A657DC227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87"/>
          <a:stretch/>
        </p:blipFill>
        <p:spPr bwMode="auto">
          <a:xfrm>
            <a:off x="7226559" y="681037"/>
            <a:ext cx="3502943" cy="233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7A5E4D6-0579-47B2-BFFC-39D616367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7" r="-8310"/>
          <a:stretch/>
        </p:blipFill>
        <p:spPr bwMode="auto">
          <a:xfrm>
            <a:off x="7896808" y="3429000"/>
            <a:ext cx="2576052" cy="18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335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131</Words>
  <Application>Microsoft Office PowerPoint</Application>
  <PresentationFormat>宽屏</PresentationFormat>
  <Paragraphs>33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等线</vt:lpstr>
      <vt:lpstr>等线 Light</vt:lpstr>
      <vt:lpstr>Arial</vt:lpstr>
      <vt:lpstr>Times New Roman</vt:lpstr>
      <vt:lpstr>Office 主题​​</vt:lpstr>
      <vt:lpstr>Individualized Treatment Effect Inference</vt:lpstr>
      <vt:lpstr>“Individualized” vs “Average”</vt:lpstr>
      <vt:lpstr>PowerPoint 演示文稿</vt:lpstr>
      <vt:lpstr>PowerPoint 演示文稿</vt:lpstr>
      <vt:lpstr>PowerPoint 演示文稿</vt:lpstr>
      <vt:lpstr>Outline</vt:lpstr>
      <vt:lpstr>PowerPoint 演示文稿</vt:lpstr>
      <vt:lpstr>问题定义</vt:lpstr>
      <vt:lpstr>前提</vt:lpstr>
      <vt:lpstr>metric</vt:lpstr>
      <vt:lpstr>模型结构</vt:lpstr>
      <vt:lpstr>数据集</vt:lpstr>
      <vt:lpstr>实验结果</vt:lpstr>
      <vt:lpstr>实验结果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Individualized Treatment Effect Inference</dc:title>
  <dc:creator>Kong David</dc:creator>
  <cp:lastModifiedBy>Kong David</cp:lastModifiedBy>
  <cp:revision>3</cp:revision>
  <dcterms:created xsi:type="dcterms:W3CDTF">2022-04-25T08:24:47Z</dcterms:created>
  <dcterms:modified xsi:type="dcterms:W3CDTF">2022-04-26T00:00:13Z</dcterms:modified>
</cp:coreProperties>
</file>